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sldIdLst>
    <p:sldId id="256" r:id="rId2"/>
    <p:sldId id="269" r:id="rId3"/>
    <p:sldId id="270" r:id="rId4"/>
    <p:sldId id="257" r:id="rId5"/>
    <p:sldId id="258" r:id="rId6"/>
    <p:sldId id="259" r:id="rId7"/>
    <p:sldId id="267" r:id="rId8"/>
    <p:sldId id="266" r:id="rId9"/>
    <p:sldId id="260" r:id="rId10"/>
    <p:sldId id="261" r:id="rId11"/>
    <p:sldId id="262" r:id="rId12"/>
    <p:sldId id="265" r:id="rId13"/>
    <p:sldId id="263" r:id="rId14"/>
    <p:sldId id="264" r:id="rId15"/>
    <p:sldId id="272" r:id="rId16"/>
    <p:sldId id="271" r:id="rId17"/>
    <p:sldId id="268" r:id="rId18"/>
    <p:sldId id="273"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588" autoAdjust="0"/>
    <p:restoredTop sz="94640" autoAdjust="0"/>
  </p:normalViewPr>
  <p:slideViewPr>
    <p:cSldViewPr>
      <p:cViewPr varScale="1">
        <p:scale>
          <a:sx n="74" d="100"/>
          <a:sy n="74" d="100"/>
        </p:scale>
        <p:origin x="-1266"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gif>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smtClean="0"/>
              <a:t>Click to edit Master title style</a:t>
            </a:r>
            <a:endParaRPr kumimoji="0" lang="en-US"/>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fld id="{237D00AE-36D6-4B40-A588-C1E58A2FECAC}" type="datetimeFigureOut">
              <a:rPr lang="en-US" smtClean="0"/>
              <a:pPr/>
              <a:t>4/30/2018</a:t>
            </a:fld>
            <a:endParaRPr lang="en-IN"/>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endParaRPr lang="en-IN"/>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4061E2C0-C233-46A6-932B-42EB007C6191}"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237D00AE-36D6-4B40-A588-C1E58A2FECAC}" type="datetimeFigureOut">
              <a:rPr lang="en-US" smtClean="0"/>
              <a:pPr/>
              <a:t>4/30/2018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061E2C0-C233-46A6-932B-42EB007C6191}"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fld id="{237D00AE-36D6-4B40-A588-C1E58A2FECAC}" type="datetimeFigureOut">
              <a:rPr lang="en-US" smtClean="0"/>
              <a:pPr/>
              <a:t>4/30/2018</a:t>
            </a:fld>
            <a:endParaRPr lang="en-IN"/>
          </a:p>
        </p:txBody>
      </p:sp>
      <p:sp>
        <p:nvSpPr>
          <p:cNvPr id="5" name="Footer Placeholder 4"/>
          <p:cNvSpPr>
            <a:spLocks noGrp="1"/>
          </p:cNvSpPr>
          <p:nvPr>
            <p:ph type="ftr" sz="quarter" idx="11"/>
          </p:nvPr>
        </p:nvSpPr>
        <p:spPr>
          <a:xfrm>
            <a:off x="457201" y="6248207"/>
            <a:ext cx="5573483" cy="365125"/>
          </a:xfrm>
        </p:spPr>
        <p:txBody>
          <a:bodyPr/>
          <a:lstStyle/>
          <a:p>
            <a:endParaRPr lang="en-IN"/>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4061E2C0-C233-46A6-932B-42EB007C6191}" type="slidenum">
              <a:rPr lang="en-IN" smtClean="0"/>
              <a:pPr/>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237D00AE-36D6-4B40-A588-C1E58A2FECAC}" type="datetimeFigureOut">
              <a:rPr lang="en-US" smtClean="0"/>
              <a:pPr/>
              <a:t>4/30/2018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4061E2C0-C233-46A6-932B-42EB007C6191}" type="slidenum">
              <a:rPr lang="en-IN" smtClean="0"/>
              <a:pPr/>
              <a:t>‹#›</a:t>
            </a:fld>
            <a:endParaRPr lang="en-IN"/>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smtClean="0"/>
              <a:t>Click to edit Master title style</a:t>
            </a:r>
            <a:endParaRPr kumimoji="0" lang="en-US"/>
          </a:p>
        </p:txBody>
      </p:sp>
      <p:sp>
        <p:nvSpPr>
          <p:cNvPr id="12" name="Date Placeholder 11"/>
          <p:cNvSpPr>
            <a:spLocks noGrp="1"/>
          </p:cNvSpPr>
          <p:nvPr>
            <p:ph type="dt" sz="half" idx="10"/>
          </p:nvPr>
        </p:nvSpPr>
        <p:spPr/>
        <p:txBody>
          <a:bodyPr/>
          <a:lstStyle/>
          <a:p>
            <a:fld id="{237D00AE-36D6-4B40-A588-C1E58A2FECAC}" type="datetimeFigureOut">
              <a:rPr lang="en-US" smtClean="0"/>
              <a:pPr/>
              <a:t>4/30/2018</a:t>
            </a:fld>
            <a:endParaRPr lang="en-IN"/>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4061E2C0-C233-46A6-932B-42EB007C6191}" type="slidenum">
              <a:rPr lang="en-IN" smtClean="0"/>
              <a:pPr/>
              <a:t>‹#›</a:t>
            </a:fld>
            <a:endParaRPr lang="en-IN"/>
          </a:p>
        </p:txBody>
      </p:sp>
      <p:sp>
        <p:nvSpPr>
          <p:cNvPr id="14" name="Footer Placeholder 13"/>
          <p:cNvSpPr>
            <a:spLocks noGrp="1"/>
          </p:cNvSpPr>
          <p:nvPr>
            <p:ph type="ftr" sz="quarter" idx="12"/>
          </p:nvPr>
        </p:nvSpPr>
        <p:spPr/>
        <p:txBody>
          <a:bodyPr/>
          <a:lstStyle/>
          <a:p>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8" name="Date Placeholder 7"/>
          <p:cNvSpPr>
            <a:spLocks noGrp="1"/>
          </p:cNvSpPr>
          <p:nvPr>
            <p:ph type="dt" sz="half" idx="15"/>
          </p:nvPr>
        </p:nvSpPr>
        <p:spPr/>
        <p:txBody>
          <a:bodyPr rtlCol="0"/>
          <a:lstStyle/>
          <a:p>
            <a:fld id="{237D00AE-36D6-4B40-A588-C1E58A2FECAC}" type="datetimeFigureOut">
              <a:rPr lang="en-US" smtClean="0"/>
              <a:pPr/>
              <a:t>4/30/2018</a:t>
            </a:fld>
            <a:endParaRPr lang="en-IN"/>
          </a:p>
        </p:txBody>
      </p:sp>
      <p:sp>
        <p:nvSpPr>
          <p:cNvPr id="10" name="Slide Number Placeholder 9"/>
          <p:cNvSpPr>
            <a:spLocks noGrp="1"/>
          </p:cNvSpPr>
          <p:nvPr>
            <p:ph type="sldNum" sz="quarter" idx="16"/>
          </p:nvPr>
        </p:nvSpPr>
        <p:spPr/>
        <p:txBody>
          <a:bodyPr rtlCol="0"/>
          <a:lstStyle/>
          <a:p>
            <a:fld id="{4061E2C0-C233-46A6-932B-42EB007C6191}" type="slidenum">
              <a:rPr lang="en-IN" smtClean="0"/>
              <a:pPr/>
              <a:t>‹#›</a:t>
            </a:fld>
            <a:endParaRPr lang="en-IN"/>
          </a:p>
        </p:txBody>
      </p:sp>
      <p:sp>
        <p:nvSpPr>
          <p:cNvPr id="12" name="Footer Placeholder 11"/>
          <p:cNvSpPr>
            <a:spLocks noGrp="1"/>
          </p:cNvSpPr>
          <p:nvPr>
            <p:ph type="ftr" sz="quarter" idx="17"/>
          </p:nvPr>
        </p:nvSpPr>
        <p:spPr/>
        <p:txBody>
          <a:bodyPr rtlCol="0"/>
          <a:lstStyle/>
          <a:p>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smtClean="0"/>
              <a:t>Click to edit Master title style</a:t>
            </a:r>
            <a:endParaRPr kumimoji="0" lang="en-US"/>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Date Placeholder 9"/>
          <p:cNvSpPr>
            <a:spLocks noGrp="1"/>
          </p:cNvSpPr>
          <p:nvPr>
            <p:ph type="dt" sz="half" idx="15"/>
          </p:nvPr>
        </p:nvSpPr>
        <p:spPr/>
        <p:txBody>
          <a:bodyPr rtlCol="0"/>
          <a:lstStyle/>
          <a:p>
            <a:fld id="{237D00AE-36D6-4B40-A588-C1E58A2FECAC}" type="datetimeFigureOut">
              <a:rPr lang="en-US" smtClean="0"/>
              <a:pPr/>
              <a:t>4/30/2018</a:t>
            </a:fld>
            <a:endParaRPr lang="en-IN"/>
          </a:p>
        </p:txBody>
      </p:sp>
      <p:sp>
        <p:nvSpPr>
          <p:cNvPr id="12" name="Slide Number Placeholder 11"/>
          <p:cNvSpPr>
            <a:spLocks noGrp="1"/>
          </p:cNvSpPr>
          <p:nvPr>
            <p:ph type="sldNum" sz="quarter" idx="16"/>
          </p:nvPr>
        </p:nvSpPr>
        <p:spPr/>
        <p:txBody>
          <a:bodyPr rtlCol="0"/>
          <a:lstStyle/>
          <a:p>
            <a:fld id="{4061E2C0-C233-46A6-932B-42EB007C6191}" type="slidenum">
              <a:rPr lang="en-IN" smtClean="0"/>
              <a:pPr/>
              <a:t>‹#›</a:t>
            </a:fld>
            <a:endParaRPr lang="en-IN"/>
          </a:p>
        </p:txBody>
      </p:sp>
      <p:sp>
        <p:nvSpPr>
          <p:cNvPr id="14" name="Footer Placeholder 13"/>
          <p:cNvSpPr>
            <a:spLocks noGrp="1"/>
          </p:cNvSpPr>
          <p:nvPr>
            <p:ph type="ftr" sz="quarter" idx="17"/>
          </p:nvPr>
        </p:nvSpPr>
        <p:spPr/>
        <p:txBody>
          <a:bodyPr rtlCol="0"/>
          <a:lstStyle/>
          <a:p>
            <a:endParaRPr lang="en-IN"/>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237D00AE-36D6-4B40-A588-C1E58A2FECAC}" type="datetimeFigureOut">
              <a:rPr lang="en-US" smtClean="0"/>
              <a:pPr/>
              <a:t>4/30/2018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4061E2C0-C233-46A6-932B-42EB007C6191}" type="slidenum">
              <a:rPr lang="en-IN" smtClean="0"/>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7D00AE-36D6-4B40-A588-C1E58A2FECAC}" type="datetimeFigureOut">
              <a:rPr lang="en-US" smtClean="0"/>
              <a:pPr/>
              <a:t>4/30/2018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4061E2C0-C233-46A6-932B-42EB007C6191}"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237D00AE-36D6-4B40-A588-C1E58A2FECAC}" type="datetimeFigureOut">
              <a:rPr lang="en-US" smtClean="0"/>
              <a:pPr/>
              <a:t>4/30/2018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4061E2C0-C233-46A6-932B-42EB007C6191}" type="slidenum">
              <a:rPr lang="en-IN" smtClean="0"/>
              <a:pPr/>
              <a:t>‹#›</a:t>
            </a:fld>
            <a:endParaRPr lang="en-IN"/>
          </a:p>
        </p:txBody>
      </p:sp>
      <p:sp>
        <p:nvSpPr>
          <p:cNvPr id="3" name="Text Placeholder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smtClean="0"/>
              <a:t>Click to edit Master title style</a:t>
            </a:r>
            <a:endParaRPr kumimoji="0" lang="en-US"/>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fld id="{237D00AE-36D6-4B40-A588-C1E58A2FECAC}" type="datetimeFigureOut">
              <a:rPr lang="en-US" smtClean="0"/>
              <a:pPr/>
              <a:t>4/30/2018</a:t>
            </a:fld>
            <a:endParaRPr lang="en-IN"/>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4061E2C0-C233-46A6-932B-42EB007C6191}" type="slidenum">
              <a:rPr lang="en-IN" smtClean="0"/>
              <a:pPr/>
              <a:t>‹#›</a:t>
            </a:fld>
            <a:endParaRPr lang="en-IN"/>
          </a:p>
        </p:txBody>
      </p:sp>
      <p:sp>
        <p:nvSpPr>
          <p:cNvPr id="14" name="Footer Placeholder 13"/>
          <p:cNvSpPr>
            <a:spLocks noGrp="1"/>
          </p:cNvSpPr>
          <p:nvPr>
            <p:ph type="ftr" sz="quarter" idx="12"/>
          </p:nvPr>
        </p:nvSpPr>
        <p:spPr>
          <a:xfrm>
            <a:off x="1600200" y="6248206"/>
            <a:ext cx="4572000" cy="365125"/>
          </a:xfrm>
        </p:spPr>
        <p:txBody>
          <a:bodyPr rtlCol="0"/>
          <a:lstStyle/>
          <a:p>
            <a:endParaRPr lang="en-IN"/>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smtClean="0"/>
              <a:t>Click icon to add picture</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096000" y="6248400"/>
            <a:ext cx="2667000" cy="365125"/>
          </a:xfrm>
          <a:prstGeom prst="rect">
            <a:avLst/>
          </a:prstGeom>
        </p:spPr>
        <p:txBody>
          <a:bodyPr vert="horz" anchor="ctr" anchorCtr="0"/>
          <a:lstStyle>
            <a:lvl1pPr algn="l" eaLnBrk="1" latinLnBrk="0" hangingPunct="1">
              <a:defRPr kumimoji="0" sz="1400">
                <a:solidFill>
                  <a:schemeClr val="tx2"/>
                </a:solidFill>
              </a:defRPr>
            </a:lvl1pPr>
          </a:lstStyle>
          <a:p>
            <a:fld id="{237D00AE-36D6-4B40-A588-C1E58A2FECAC}" type="datetimeFigureOut">
              <a:rPr lang="en-US" smtClean="0"/>
              <a:pPr/>
              <a:t>4/30/2018</a:t>
            </a:fld>
            <a:endParaRPr lang="en-IN"/>
          </a:p>
        </p:txBody>
      </p:sp>
      <p:sp>
        <p:nvSpPr>
          <p:cNvPr id="3" name="Footer Placeholder 2"/>
          <p:cNvSpPr>
            <a:spLocks noGrp="1"/>
          </p:cNvSpPr>
          <p:nvPr>
            <p:ph type="ftr" sz="quarter" idx="3"/>
          </p:nvPr>
        </p:nvSpPr>
        <p:spPr>
          <a:xfrm>
            <a:off x="609600" y="6248206"/>
            <a:ext cx="5421083" cy="365125"/>
          </a:xfrm>
          <a:prstGeom prst="rect">
            <a:avLst/>
          </a:prstGeom>
        </p:spPr>
        <p:txBody>
          <a:bodyPr vert="horz" anchor="ctr"/>
          <a:lstStyle>
            <a:lvl1pPr algn="r" eaLnBrk="1" latinLnBrk="0" hangingPunct="1">
              <a:defRPr kumimoji="0" sz="1400">
                <a:solidFill>
                  <a:schemeClr val="tx2"/>
                </a:solidFill>
              </a:defRPr>
            </a:lvl1pPr>
          </a:lstStyle>
          <a:p>
            <a:endParaRPr lang="en-IN"/>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4061E2C0-C233-46A6-932B-42EB007C6191}"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 </a:t>
            </a:r>
            <a:endParaRPr lang="en-IN" dirty="0"/>
          </a:p>
        </p:txBody>
      </p:sp>
      <p:sp>
        <p:nvSpPr>
          <p:cNvPr id="3" name="Subtitle 2"/>
          <p:cNvSpPr>
            <a:spLocks noGrp="1"/>
          </p:cNvSpPr>
          <p:nvPr>
            <p:ph type="subTitle" idx="1"/>
          </p:nvPr>
        </p:nvSpPr>
        <p:spPr/>
        <p:txBody>
          <a:bodyPr/>
          <a:lstStyle/>
          <a:p>
            <a:endParaRPr lang="en-IN" dirty="0"/>
          </a:p>
        </p:txBody>
      </p:sp>
      <p:pic>
        <p:nvPicPr>
          <p:cNvPr id="4" name="Picture 3" descr="Image result for lpu logo"/>
          <p:cNvPicPr/>
          <p:nvPr/>
        </p:nvPicPr>
        <p:blipFill>
          <a:blip r:embed="rId2"/>
          <a:srcRect/>
          <a:stretch>
            <a:fillRect/>
          </a:stretch>
        </p:blipFill>
        <p:spPr>
          <a:xfrm>
            <a:off x="1500166" y="2786058"/>
            <a:ext cx="6286544" cy="2428868"/>
          </a:xfrm>
          <a:prstGeom prst="rect">
            <a:avLst/>
          </a:prstGeom>
          <a:noFill/>
          <a:ln w="9525">
            <a:noFill/>
            <a:miter lim="800000"/>
            <a:headEnd/>
            <a:tailEnd/>
          </a:ln>
        </p:spPr>
      </p:pic>
      <p:sp>
        <p:nvSpPr>
          <p:cNvPr id="12289" name="Rectangle 1"/>
          <p:cNvSpPr>
            <a:spLocks noChangeArrowheads="1"/>
          </p:cNvSpPr>
          <p:nvPr/>
        </p:nvSpPr>
        <p:spPr bwMode="auto">
          <a:xfrm>
            <a:off x="1571604" y="214290"/>
            <a:ext cx="5929322" cy="36933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1031875" algn="just"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WEBSITE ON  SALON BUSINESS</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6" name="Table 5"/>
          <p:cNvGraphicFramePr>
            <a:graphicFrameLocks noGrp="1"/>
          </p:cNvGraphicFramePr>
          <p:nvPr/>
        </p:nvGraphicFramePr>
        <p:xfrm>
          <a:off x="1643042" y="857232"/>
          <a:ext cx="5581650" cy="1766570"/>
        </p:xfrm>
        <a:graphic>
          <a:graphicData uri="http://schemas.openxmlformats.org/drawingml/2006/table">
            <a:tbl>
              <a:tblPr/>
              <a:tblGrid>
                <a:gridCol w="642942"/>
                <a:gridCol w="2147883"/>
                <a:gridCol w="1395254"/>
                <a:gridCol w="1395571"/>
              </a:tblGrid>
              <a:tr h="316230">
                <a:tc>
                  <a:txBody>
                    <a:bodyPr/>
                    <a:lstStyle/>
                    <a:p>
                      <a:pPr algn="just">
                        <a:spcAft>
                          <a:spcPts val="0"/>
                        </a:spcAft>
                      </a:pPr>
                      <a:r>
                        <a:rPr lang="en-US" sz="1600" b="1" i="1" dirty="0" smtClean="0">
                          <a:latin typeface="Times New Roman"/>
                          <a:ea typeface="Times New Roman"/>
                          <a:cs typeface="Arial"/>
                        </a:rPr>
                        <a:t>S.N o</a:t>
                      </a:r>
                      <a:endParaRPr lang="en-IN" sz="1000" dirty="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Name</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dirty="0">
                          <a:latin typeface="Times New Roman"/>
                          <a:ea typeface="Times New Roman"/>
                          <a:cs typeface="Arial"/>
                        </a:rPr>
                        <a:t>Roll No</a:t>
                      </a:r>
                      <a:endParaRPr lang="en-IN" sz="1000" dirty="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Registration no.</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6870">
                <a:tc>
                  <a:txBody>
                    <a:bodyPr/>
                    <a:lstStyle/>
                    <a:p>
                      <a:pPr algn="just">
                        <a:spcAft>
                          <a:spcPts val="0"/>
                        </a:spcAft>
                      </a:pPr>
                      <a:r>
                        <a:rPr lang="en-US" sz="1600" b="1" i="1">
                          <a:latin typeface="Times New Roman"/>
                          <a:ea typeface="Times New Roman"/>
                          <a:cs typeface="Arial"/>
                        </a:rPr>
                        <a:t>1</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Prashant Singh</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RK17TSA20</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11700932</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3060">
                <a:tc>
                  <a:txBody>
                    <a:bodyPr/>
                    <a:lstStyle/>
                    <a:p>
                      <a:pPr algn="just">
                        <a:spcAft>
                          <a:spcPts val="0"/>
                        </a:spcAft>
                      </a:pPr>
                      <a:r>
                        <a:rPr lang="en-US" sz="1600" b="1" i="1">
                          <a:latin typeface="Times New Roman"/>
                          <a:ea typeface="Times New Roman"/>
                          <a:cs typeface="Arial"/>
                        </a:rPr>
                        <a:t>2</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Shaik Arshad</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RK17TSA07</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11703603</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84480">
                <a:tc>
                  <a:txBody>
                    <a:bodyPr/>
                    <a:lstStyle/>
                    <a:p>
                      <a:pPr algn="just">
                        <a:spcAft>
                          <a:spcPts val="0"/>
                        </a:spcAft>
                      </a:pPr>
                      <a:r>
                        <a:rPr lang="en-US" sz="1600" b="1" i="1">
                          <a:latin typeface="Times New Roman"/>
                          <a:ea typeface="Times New Roman"/>
                          <a:cs typeface="Arial"/>
                        </a:rPr>
                        <a:t>3</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P.Nithin Sai</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RK17TSA11</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11703773</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84480">
                <a:tc>
                  <a:txBody>
                    <a:bodyPr/>
                    <a:lstStyle/>
                    <a:p>
                      <a:pPr algn="just">
                        <a:spcAft>
                          <a:spcPts val="0"/>
                        </a:spcAft>
                      </a:pPr>
                      <a:r>
                        <a:rPr lang="en-US" sz="1600" b="1" i="1">
                          <a:latin typeface="Times New Roman"/>
                          <a:ea typeface="Times New Roman"/>
                          <a:cs typeface="Arial"/>
                        </a:rPr>
                        <a:t>4</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Tummuru Aasritha</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a:latin typeface="Times New Roman"/>
                          <a:ea typeface="Times New Roman"/>
                          <a:cs typeface="Arial"/>
                        </a:rPr>
                        <a:t>RK17TSA05</a:t>
                      </a:r>
                      <a:endParaRPr lang="en-IN" sz="100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1600" b="1" i="1" dirty="0">
                          <a:latin typeface="Times New Roman"/>
                          <a:ea typeface="Times New Roman"/>
                          <a:cs typeface="Arial"/>
                        </a:rPr>
                        <a:t>11702426</a:t>
                      </a:r>
                      <a:endParaRPr lang="en-IN" sz="1000" dirty="0">
                        <a:latin typeface="Calibri"/>
                        <a:ea typeface="Calibri"/>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IN"/>
          </a:p>
        </p:txBody>
      </p:sp>
      <p:sp>
        <p:nvSpPr>
          <p:cNvPr id="5" name="Content Placeholder 4"/>
          <p:cNvSpPr>
            <a:spLocks noGrp="1"/>
          </p:cNvSpPr>
          <p:nvPr>
            <p:ph sz="quarter" idx="1"/>
          </p:nvPr>
        </p:nvSpPr>
        <p:spPr/>
        <p:txBody>
          <a:bodyPr/>
          <a:lstStyle/>
          <a:p>
            <a:r>
              <a:rPr lang="en-US" sz="2400" dirty="0" smtClean="0"/>
              <a:t>There are total five branches that include:</a:t>
            </a:r>
            <a:endParaRPr lang="en-IN" sz="2400" dirty="0" smtClean="0"/>
          </a:p>
          <a:p>
            <a:pPr lvl="1"/>
            <a:r>
              <a:rPr lang="en-US" sz="2400" dirty="0" smtClean="0"/>
              <a:t>Film Nagar</a:t>
            </a:r>
            <a:endParaRPr lang="en-IN" sz="2400" dirty="0" smtClean="0"/>
          </a:p>
          <a:p>
            <a:pPr lvl="1"/>
            <a:r>
              <a:rPr lang="en-US" sz="2400" dirty="0" err="1" smtClean="0"/>
              <a:t>Himayath</a:t>
            </a:r>
            <a:r>
              <a:rPr lang="en-US" sz="2400" dirty="0" smtClean="0"/>
              <a:t> Nagar</a:t>
            </a:r>
            <a:endParaRPr lang="en-IN" sz="2400" dirty="0" smtClean="0"/>
          </a:p>
          <a:p>
            <a:pPr lvl="1"/>
            <a:r>
              <a:rPr lang="en-US" sz="2400" dirty="0" err="1" smtClean="0"/>
              <a:t>Abids</a:t>
            </a:r>
            <a:endParaRPr lang="en-IN" sz="2400" dirty="0" smtClean="0"/>
          </a:p>
          <a:p>
            <a:pPr lvl="1"/>
            <a:r>
              <a:rPr lang="en-US" sz="2400" dirty="0" err="1" smtClean="0"/>
              <a:t>Attapur</a:t>
            </a:r>
            <a:endParaRPr lang="en-IN" sz="2400" dirty="0" smtClean="0"/>
          </a:p>
          <a:p>
            <a:pPr lvl="1"/>
            <a:r>
              <a:rPr lang="en-US" sz="2400" dirty="0" smtClean="0"/>
              <a:t>Assembly</a:t>
            </a:r>
            <a:endParaRPr lang="en-IN" sz="2400" dirty="0" smtClean="0"/>
          </a:p>
          <a:p>
            <a:r>
              <a:rPr lang="en-US" sz="2400" dirty="0" smtClean="0"/>
              <a:t>Each  of  the branch pages have slideshow of their respective shops that shows three to four images as you navigate through the slideshow.</a:t>
            </a:r>
            <a:endParaRPr lang="en-IN" sz="24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57158" y="1500174"/>
            <a:ext cx="8153400" cy="1062038"/>
          </a:xfrm>
        </p:spPr>
        <p:txBody>
          <a:bodyPr>
            <a:normAutofit/>
          </a:bodyPr>
          <a:lstStyle/>
          <a:p>
            <a:r>
              <a:rPr lang="en-US" sz="2400" dirty="0" smtClean="0"/>
              <a:t>We have also provided a location link using Google maps that redirects to the location, alongside the address.</a:t>
            </a:r>
            <a:endParaRPr lang="en-IN" sz="2400" dirty="0"/>
          </a:p>
        </p:txBody>
      </p:sp>
      <p:pic>
        <p:nvPicPr>
          <p:cNvPr id="9" name="Content Placeholder 8" descr="C:\Users\ACER\Desktop\HTML\New folder (3)\branch1.png"/>
          <p:cNvPicPr>
            <a:picLocks noGrp="1"/>
          </p:cNvPicPr>
          <p:nvPr>
            <p:ph sz="quarter" idx="1"/>
          </p:nvPr>
        </p:nvPicPr>
        <p:blipFill>
          <a:blip r:embed="rId2"/>
          <a:srcRect t="4482"/>
          <a:stretch>
            <a:fillRect/>
          </a:stretch>
        </p:blipFill>
        <p:spPr>
          <a:xfrm>
            <a:off x="2071670" y="2928934"/>
            <a:ext cx="5474195" cy="294196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Feedback </a:t>
            </a:r>
            <a:endParaRPr lang="en-IN" dirty="0"/>
          </a:p>
        </p:txBody>
      </p:sp>
      <p:pic>
        <p:nvPicPr>
          <p:cNvPr id="1026" name="Picture 2" descr="C:\Users\ACER\Desktop\feedbacks.png"/>
          <p:cNvPicPr>
            <a:picLocks noGrp="1" noChangeAspect="1" noChangeArrowheads="1"/>
          </p:cNvPicPr>
          <p:nvPr>
            <p:ph sz="quarter" idx="1"/>
          </p:nvPr>
        </p:nvPicPr>
        <p:blipFill>
          <a:blip r:embed="rId2"/>
          <a:srcRect/>
          <a:stretch>
            <a:fillRect/>
          </a:stretch>
        </p:blipFill>
        <p:spPr bwMode="auto">
          <a:xfrm>
            <a:off x="857224" y="1947863"/>
            <a:ext cx="7429551" cy="3267075"/>
          </a:xfrm>
          <a:prstGeom prst="rect">
            <a:avLst/>
          </a:prstGeom>
          <a:noFill/>
        </p:spPr>
      </p:pic>
      <p:sp>
        <p:nvSpPr>
          <p:cNvPr id="6" name="TextBox 5"/>
          <p:cNvSpPr txBox="1"/>
          <p:nvPr/>
        </p:nvSpPr>
        <p:spPr>
          <a:xfrm>
            <a:off x="857224" y="5572140"/>
            <a:ext cx="7429552" cy="923330"/>
          </a:xfrm>
          <a:prstGeom prst="rect">
            <a:avLst/>
          </a:prstGeom>
          <a:noFill/>
        </p:spPr>
        <p:txBody>
          <a:bodyPr wrap="square" rtlCol="0">
            <a:spAutoFit/>
          </a:bodyPr>
          <a:lstStyle/>
          <a:p>
            <a:r>
              <a:rPr lang="en-US" dirty="0" smtClean="0"/>
              <a:t>This page lets the user to give their feedback, it also leads to an open suggestion box where the user can give their suggestions that is pinned to the website.</a:t>
            </a:r>
            <a:endParaRPr lang="en-IN"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CONTACT</a:t>
            </a:r>
            <a:br>
              <a:rPr lang="en-US" dirty="0" smtClean="0"/>
            </a:b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xmlns="" val="0"/>
              </a:ext>
            </a:extLst>
          </a:blip>
          <a:stretch>
            <a:fillRect/>
          </a:stretch>
        </p:blipFill>
        <p:spPr>
          <a:xfrm>
            <a:off x="612775" y="2000241"/>
            <a:ext cx="8153400" cy="3143272"/>
          </a:xfrm>
        </p:spPr>
      </p:pic>
      <p:sp>
        <p:nvSpPr>
          <p:cNvPr id="6" name="TextBox 5"/>
          <p:cNvSpPr txBox="1"/>
          <p:nvPr/>
        </p:nvSpPr>
        <p:spPr>
          <a:xfrm>
            <a:off x="785786" y="5572140"/>
            <a:ext cx="7286676" cy="646331"/>
          </a:xfrm>
          <a:prstGeom prst="rect">
            <a:avLst/>
          </a:prstGeom>
          <a:noFill/>
        </p:spPr>
        <p:txBody>
          <a:bodyPr wrap="square" rtlCol="0">
            <a:spAutoFit/>
          </a:bodyPr>
          <a:lstStyle/>
          <a:p>
            <a:r>
              <a:rPr lang="en-US" dirty="0" smtClean="0"/>
              <a:t>This page has pseudo property like hover to change the contents when mouse is over the contact details then the properties of that contact details changes</a:t>
            </a:r>
            <a:endParaRPr lang="en-IN"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ABOUT</a:t>
            </a:r>
            <a:br>
              <a:rPr lang="en-US" dirty="0" smtClean="0"/>
            </a:b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xmlns="" val="0"/>
              </a:ext>
            </a:extLst>
          </a:blip>
          <a:stretch>
            <a:fillRect/>
          </a:stretch>
        </p:blipFill>
        <p:spPr>
          <a:xfrm>
            <a:off x="571472" y="1500175"/>
            <a:ext cx="8153400" cy="3643338"/>
          </a:xfrm>
        </p:spPr>
      </p:pic>
      <p:sp>
        <p:nvSpPr>
          <p:cNvPr id="5" name="TextBox 4"/>
          <p:cNvSpPr txBox="1"/>
          <p:nvPr/>
        </p:nvSpPr>
        <p:spPr>
          <a:xfrm>
            <a:off x="571472" y="5357826"/>
            <a:ext cx="8215370" cy="646331"/>
          </a:xfrm>
          <a:prstGeom prst="rect">
            <a:avLst/>
          </a:prstGeom>
          <a:noFill/>
        </p:spPr>
        <p:txBody>
          <a:bodyPr wrap="square" rtlCol="0">
            <a:spAutoFit/>
          </a:bodyPr>
          <a:lstStyle/>
          <a:p>
            <a:r>
              <a:rPr lang="en-US" dirty="0" smtClean="0"/>
              <a:t>This page gives a brief about the company with different </a:t>
            </a:r>
            <a:r>
              <a:rPr lang="en-US" dirty="0" err="1" smtClean="0"/>
              <a:t>photos.It</a:t>
            </a:r>
            <a:r>
              <a:rPr lang="en-US" dirty="0" smtClean="0"/>
              <a:t> also has a advertisement which can be closed by clicking on close button </a:t>
            </a:r>
            <a:endParaRPr lang="en-IN"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Rate Card</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xmlns="" val="0"/>
              </a:ext>
            </a:extLst>
          </a:blip>
          <a:stretch>
            <a:fillRect/>
          </a:stretch>
        </p:blipFill>
        <p:spPr>
          <a:xfrm>
            <a:off x="642910" y="1643050"/>
            <a:ext cx="8153400" cy="3145229"/>
          </a:xfrm>
        </p:spPr>
      </p:pic>
      <p:sp>
        <p:nvSpPr>
          <p:cNvPr id="5" name="TextBox 4"/>
          <p:cNvSpPr txBox="1"/>
          <p:nvPr/>
        </p:nvSpPr>
        <p:spPr>
          <a:xfrm>
            <a:off x="571472" y="5143512"/>
            <a:ext cx="8215370" cy="923330"/>
          </a:xfrm>
          <a:prstGeom prst="rect">
            <a:avLst/>
          </a:prstGeom>
          <a:noFill/>
        </p:spPr>
        <p:txBody>
          <a:bodyPr wrap="square" rtlCol="0">
            <a:spAutoFit/>
          </a:bodyPr>
          <a:lstStyle/>
          <a:p>
            <a:r>
              <a:rPr lang="en-US" dirty="0" smtClean="0"/>
              <a:t>This page has CSS,JS and Animation. Java Script is used to change the contents inside a tag while CSS is used to change the properties and the image has animation property so that the image moves from one place to another.</a:t>
            </a:r>
            <a:endParaRPr lang="en-IN"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OPEN SUGGESTION BOX</a:t>
            </a:r>
            <a:endParaRPr lang="en-IN"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xmlns="" val="0"/>
              </a:ext>
            </a:extLst>
          </a:blip>
          <a:stretch>
            <a:fillRect/>
          </a:stretch>
        </p:blipFill>
        <p:spPr>
          <a:xfrm>
            <a:off x="520674" y="2214554"/>
            <a:ext cx="8245501" cy="3021423"/>
          </a:xfrm>
        </p:spPr>
      </p:pic>
      <p:sp>
        <p:nvSpPr>
          <p:cNvPr id="5" name="TextBox 4"/>
          <p:cNvSpPr txBox="1"/>
          <p:nvPr/>
        </p:nvSpPr>
        <p:spPr>
          <a:xfrm>
            <a:off x="571472" y="5143512"/>
            <a:ext cx="8358246" cy="646331"/>
          </a:xfrm>
          <a:prstGeom prst="rect">
            <a:avLst/>
          </a:prstGeom>
          <a:noFill/>
        </p:spPr>
        <p:txBody>
          <a:bodyPr wrap="square" rtlCol="0">
            <a:spAutoFit/>
          </a:bodyPr>
          <a:lstStyle/>
          <a:p>
            <a:r>
              <a:rPr lang="en-US" dirty="0" smtClean="0"/>
              <a:t>This is a open suggestion box where the user can add his suggestion to the </a:t>
            </a:r>
            <a:r>
              <a:rPr lang="en-US" dirty="0" err="1" smtClean="0"/>
              <a:t>page.This</a:t>
            </a:r>
            <a:r>
              <a:rPr lang="en-US" dirty="0" smtClean="0"/>
              <a:t> is possibly by Java script.</a:t>
            </a:r>
            <a:endParaRPr lang="en-IN"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u="sng" dirty="0" smtClean="0"/>
              <a:t>S.W.O.T. Analysis</a:t>
            </a:r>
            <a:r>
              <a:rPr lang="en-IN" dirty="0" smtClean="0"/>
              <a:t/>
            </a:r>
            <a:br>
              <a:rPr lang="en-IN" dirty="0" smtClean="0"/>
            </a:br>
            <a:endParaRPr lang="en-IN" dirty="0"/>
          </a:p>
        </p:txBody>
      </p:sp>
      <p:sp>
        <p:nvSpPr>
          <p:cNvPr id="3" name="Content Placeholder 2"/>
          <p:cNvSpPr>
            <a:spLocks noGrp="1"/>
          </p:cNvSpPr>
          <p:nvPr>
            <p:ph sz="quarter" idx="1"/>
          </p:nvPr>
        </p:nvSpPr>
        <p:spPr>
          <a:xfrm>
            <a:off x="0" y="1142984"/>
            <a:ext cx="9144000" cy="5715016"/>
          </a:xfrm>
        </p:spPr>
        <p:txBody>
          <a:bodyPr>
            <a:normAutofit fontScale="70000" lnSpcReduction="20000"/>
          </a:bodyPr>
          <a:lstStyle/>
          <a:p>
            <a:pPr>
              <a:buNone/>
            </a:pPr>
            <a:r>
              <a:rPr lang="en-US" b="1" dirty="0" smtClean="0"/>
              <a:t> </a:t>
            </a:r>
            <a:endParaRPr lang="en-IN" dirty="0" smtClean="0"/>
          </a:p>
          <a:p>
            <a:pPr lvl="0"/>
            <a:r>
              <a:rPr lang="en-US" dirty="0" smtClean="0"/>
              <a:t>Strengths	</a:t>
            </a:r>
            <a:endParaRPr lang="en-IN" dirty="0" smtClean="0"/>
          </a:p>
          <a:p>
            <a:pPr lvl="1"/>
            <a:r>
              <a:rPr lang="en-US" sz="2900" dirty="0" smtClean="0"/>
              <a:t>  Our website is based on a well established business. The entire website is designed by us and hence its design is hundred percent genuine.</a:t>
            </a:r>
            <a:endParaRPr lang="en-IN" sz="2900" dirty="0" smtClean="0"/>
          </a:p>
          <a:p>
            <a:pPr>
              <a:buNone/>
            </a:pPr>
            <a:r>
              <a:rPr lang="en-US" dirty="0" smtClean="0"/>
              <a:t> </a:t>
            </a:r>
            <a:endParaRPr lang="en-IN" dirty="0" smtClean="0"/>
          </a:p>
          <a:p>
            <a:pPr lvl="0"/>
            <a:r>
              <a:rPr lang="en-US" dirty="0" smtClean="0"/>
              <a:t>Weakness</a:t>
            </a:r>
            <a:endParaRPr lang="en-IN" dirty="0" smtClean="0"/>
          </a:p>
          <a:p>
            <a:pPr lvl="1"/>
            <a:r>
              <a:rPr lang="en-US" sz="2900" dirty="0" smtClean="0"/>
              <a:t>    As this is our first time designing a website, hence we might not be able to be up to marks at some points. Our website is just a static model and it doesn’t have any backend.</a:t>
            </a:r>
            <a:endParaRPr lang="en-IN" sz="2900" dirty="0" smtClean="0"/>
          </a:p>
          <a:p>
            <a:pPr>
              <a:buNone/>
            </a:pPr>
            <a:r>
              <a:rPr lang="en-US" dirty="0" smtClean="0"/>
              <a:t> </a:t>
            </a:r>
            <a:endParaRPr lang="en-IN" dirty="0" smtClean="0"/>
          </a:p>
          <a:p>
            <a:pPr lvl="0"/>
            <a:r>
              <a:rPr lang="en-US" dirty="0" smtClean="0"/>
              <a:t>Opportunities</a:t>
            </a:r>
            <a:endParaRPr lang="en-IN" dirty="0" smtClean="0"/>
          </a:p>
          <a:p>
            <a:pPr lvl="1"/>
            <a:r>
              <a:rPr lang="en-US" sz="2900" dirty="0" smtClean="0"/>
              <a:t>     This website provided us means to explore our creative designing abilities, it also helped us understand what goes behind web development. We got the opportunity to create our</a:t>
            </a:r>
            <a:r>
              <a:rPr lang="en-IN" sz="2900" dirty="0" smtClean="0"/>
              <a:t> </a:t>
            </a:r>
            <a:r>
              <a:rPr lang="en-US" sz="2900" dirty="0" smtClean="0"/>
              <a:t>very own website through what we learned.</a:t>
            </a:r>
            <a:endParaRPr lang="en-IN" sz="2900" dirty="0" smtClean="0"/>
          </a:p>
          <a:p>
            <a:pPr>
              <a:buNone/>
            </a:pPr>
            <a:r>
              <a:rPr lang="en-US" dirty="0" smtClean="0"/>
              <a:t> </a:t>
            </a:r>
            <a:endParaRPr lang="en-IN" dirty="0" smtClean="0"/>
          </a:p>
          <a:p>
            <a:pPr lvl="0"/>
            <a:r>
              <a:rPr lang="en-US" dirty="0" smtClean="0"/>
              <a:t>Threats</a:t>
            </a:r>
            <a:endParaRPr lang="en-IN" dirty="0" smtClean="0"/>
          </a:p>
          <a:p>
            <a:pPr lvl="1"/>
            <a:r>
              <a:rPr lang="en-US" sz="2900" dirty="0" smtClean="0"/>
              <a:t>      No serious threats as of now. Copying of ideas and code could be one possible threat.</a:t>
            </a:r>
            <a:endParaRPr lang="en-IN" sz="2900" dirty="0" smtClean="0"/>
          </a:p>
          <a:p>
            <a:endParaRPr lang="en-IN"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descr="thanking.gif"/>
          <p:cNvPicPr>
            <a:picLocks noGrp="1" noChangeAspect="1"/>
          </p:cNvPicPr>
          <p:nvPr>
            <p:ph sz="quarter" idx="1"/>
          </p:nvPr>
        </p:nvPicPr>
        <p:blipFill>
          <a:blip r:embed="rId2"/>
          <a:stretch>
            <a:fillRect/>
          </a:stretch>
        </p:blipFill>
        <p:spPr>
          <a:xfrm>
            <a:off x="1142976" y="1643050"/>
            <a:ext cx="6786610" cy="4547028"/>
          </a:xfr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IN" dirty="0"/>
          </a:p>
        </p:txBody>
      </p:sp>
      <p:sp>
        <p:nvSpPr>
          <p:cNvPr id="3" name="Content Placeholder 2"/>
          <p:cNvSpPr>
            <a:spLocks noGrp="1"/>
          </p:cNvSpPr>
          <p:nvPr>
            <p:ph sz="quarter" idx="1"/>
          </p:nvPr>
        </p:nvSpPr>
        <p:spPr>
          <a:xfrm>
            <a:off x="571472" y="2643182"/>
            <a:ext cx="8194576" cy="3452818"/>
          </a:xfrm>
        </p:spPr>
        <p:txBody>
          <a:bodyPr/>
          <a:lstStyle/>
          <a:p>
            <a:r>
              <a:rPr lang="en-US" dirty="0" smtClean="0"/>
              <a:t>Website based on Salon Business and helps in managing it</a:t>
            </a:r>
          </a:p>
          <a:p>
            <a:r>
              <a:rPr lang="en-US" dirty="0" smtClean="0"/>
              <a:t>Has a smooth user interface to explore the website</a:t>
            </a:r>
          </a:p>
          <a:p>
            <a:r>
              <a:rPr lang="en-US" dirty="0" smtClean="0"/>
              <a:t>Interactive </a:t>
            </a:r>
            <a:r>
              <a:rPr lang="en-US" dirty="0" err="1" smtClean="0"/>
              <a:t>webpages</a:t>
            </a:r>
            <a:r>
              <a:rPr lang="en-US" dirty="0" smtClean="0"/>
              <a:t> with the help of JavaScript</a:t>
            </a:r>
          </a:p>
          <a:p>
            <a:r>
              <a:rPr lang="en-US" dirty="0" smtClean="0"/>
              <a:t>Designed using Cascading Style Sheet(CSS) and developed using HTML</a:t>
            </a:r>
          </a:p>
          <a:p>
            <a:endParaRPr lang="en-IN" dirty="0"/>
          </a:p>
        </p:txBody>
      </p:sp>
      <p:pic>
        <p:nvPicPr>
          <p:cNvPr id="4" name="Picture 2" descr="Bildergebnis fÃ¼r barber icons"/>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6215074" y="714356"/>
            <a:ext cx="1795484" cy="1795484"/>
          </a:xfrm>
          <a:prstGeom prst="rect">
            <a:avLst/>
          </a:prstGeom>
          <a:noFill/>
          <a:extLst>
            <a:ext uri="{909E8E84-426E-40DD-AFC4-6F175D3DCCD1}">
              <a14:hiddenFill xmlns:a14="http://schemas.microsoft.com/office/drawing/2010/main" xmlns="">
                <a:solidFill>
                  <a:srgbClr val="FFFFFF"/>
                </a:solidFill>
              </a14:hiddenFill>
            </a:ext>
          </a:ex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&amp; Objective</a:t>
            </a:r>
            <a:endParaRPr lang="en-IN" dirty="0"/>
          </a:p>
        </p:txBody>
      </p:sp>
      <p:sp>
        <p:nvSpPr>
          <p:cNvPr id="3" name="Content Placeholder 2"/>
          <p:cNvSpPr>
            <a:spLocks noGrp="1"/>
          </p:cNvSpPr>
          <p:nvPr>
            <p:ph sz="quarter" idx="1"/>
          </p:nvPr>
        </p:nvSpPr>
        <p:spPr/>
        <p:txBody>
          <a:bodyPr/>
          <a:lstStyle/>
          <a:p>
            <a:r>
              <a:rPr lang="en-US" dirty="0" smtClean="0"/>
              <a:t>Based on an existing business of salons based in Hyderabad</a:t>
            </a:r>
          </a:p>
          <a:p>
            <a:r>
              <a:rPr lang="en-US" dirty="0" smtClean="0"/>
              <a:t>Objectives</a:t>
            </a:r>
          </a:p>
          <a:p>
            <a:pPr lvl="1"/>
            <a:r>
              <a:rPr lang="en-US" dirty="0" smtClean="0"/>
              <a:t>To learn HTML &amp; CSS to create a website</a:t>
            </a:r>
          </a:p>
          <a:p>
            <a:pPr lvl="1"/>
            <a:r>
              <a:rPr lang="en-US" dirty="0" smtClean="0"/>
              <a:t>To learn the use of JavaScript to provide an interactive interface</a:t>
            </a:r>
          </a:p>
          <a:p>
            <a:pPr lvl="1"/>
            <a:r>
              <a:rPr lang="en-US" dirty="0" smtClean="0"/>
              <a:t>To learn to combine all the components to create a professional looking website</a:t>
            </a:r>
          </a:p>
          <a:p>
            <a:endParaRPr lang="en-IN"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Work Division Among Students</a:t>
            </a:r>
            <a:endParaRPr lang="en-IN" dirty="0"/>
          </a:p>
        </p:txBody>
      </p:sp>
      <p:sp>
        <p:nvSpPr>
          <p:cNvPr id="3" name="Content Placeholder 2"/>
          <p:cNvSpPr>
            <a:spLocks noGrp="1"/>
          </p:cNvSpPr>
          <p:nvPr>
            <p:ph sz="quarter" idx="1"/>
          </p:nvPr>
        </p:nvSpPr>
        <p:spPr>
          <a:xfrm>
            <a:off x="214282" y="1600200"/>
            <a:ext cx="8551766" cy="5257800"/>
          </a:xfrm>
        </p:spPr>
        <p:txBody>
          <a:bodyPr>
            <a:normAutofit fontScale="32500" lnSpcReduction="20000"/>
          </a:bodyPr>
          <a:lstStyle/>
          <a:p>
            <a:r>
              <a:rPr lang="en-US" sz="6200" b="1" dirty="0" smtClean="0"/>
              <a:t>1.Nithin </a:t>
            </a:r>
            <a:r>
              <a:rPr lang="en-US" sz="6200" b="1" dirty="0" err="1" smtClean="0"/>
              <a:t>Sai</a:t>
            </a:r>
            <a:r>
              <a:rPr lang="en-US" sz="6200" b="1" dirty="0" smtClean="0"/>
              <a:t>: </a:t>
            </a:r>
            <a:r>
              <a:rPr lang="en-US" sz="6200" dirty="0" smtClean="0">
                <a:latin typeface="Times New Roman" pitchFamily="18" charset="0"/>
                <a:cs typeface="Times New Roman" pitchFamily="18" charset="0"/>
              </a:rPr>
              <a:t>Collected </a:t>
            </a:r>
            <a:r>
              <a:rPr lang="en-US" sz="6200" u="sng" dirty="0" smtClean="0">
                <a:latin typeface="Times New Roman" pitchFamily="18" charset="0"/>
                <a:cs typeface="Times New Roman" pitchFamily="18" charset="0"/>
              </a:rPr>
              <a:t>information</a:t>
            </a:r>
            <a:r>
              <a:rPr lang="en-US" sz="6200" dirty="0" smtClean="0">
                <a:latin typeface="Times New Roman" pitchFamily="18" charset="0"/>
                <a:cs typeface="Times New Roman" pitchFamily="18" charset="0"/>
              </a:rPr>
              <a:t> about our target business i.e., Alexander Salons. Collected the pictures, locations and about the branches of salons. Also collected information about the staff working at different branches. Completed the web pages of </a:t>
            </a:r>
            <a:r>
              <a:rPr lang="en-US" sz="6200" u="sng" dirty="0" smtClean="0">
                <a:latin typeface="Times New Roman" pitchFamily="18" charset="0"/>
                <a:cs typeface="Times New Roman" pitchFamily="18" charset="0"/>
              </a:rPr>
              <a:t>Contact</a:t>
            </a:r>
            <a:r>
              <a:rPr lang="en-US" sz="6200" dirty="0" smtClean="0">
                <a:latin typeface="Times New Roman" pitchFamily="18" charset="0"/>
                <a:cs typeface="Times New Roman" pitchFamily="18" charset="0"/>
              </a:rPr>
              <a:t> and </a:t>
            </a:r>
            <a:r>
              <a:rPr lang="en-US" sz="6200" u="sng" dirty="0" smtClean="0">
                <a:latin typeface="Times New Roman" pitchFamily="18" charset="0"/>
                <a:cs typeface="Times New Roman" pitchFamily="18" charset="0"/>
              </a:rPr>
              <a:t>About </a:t>
            </a:r>
            <a:r>
              <a:rPr lang="en-US" sz="6200" dirty="0" smtClean="0">
                <a:latin typeface="Times New Roman" pitchFamily="18" charset="0"/>
                <a:cs typeface="Times New Roman" pitchFamily="18" charset="0"/>
              </a:rPr>
              <a:t>.</a:t>
            </a:r>
            <a:endParaRPr lang="en-IN" sz="6200" dirty="0" smtClean="0">
              <a:latin typeface="Times New Roman" pitchFamily="18" charset="0"/>
              <a:cs typeface="Times New Roman" pitchFamily="18" charset="0"/>
            </a:endParaRPr>
          </a:p>
          <a:p>
            <a:pPr>
              <a:buNone/>
            </a:pPr>
            <a:r>
              <a:rPr lang="en-US" sz="6200" b="1" dirty="0" smtClean="0">
                <a:latin typeface="Times New Roman" pitchFamily="18" charset="0"/>
                <a:cs typeface="Times New Roman" pitchFamily="18" charset="0"/>
              </a:rPr>
              <a:t> </a:t>
            </a:r>
            <a:endParaRPr lang="en-IN" sz="6200" dirty="0" smtClean="0">
              <a:latin typeface="Times New Roman" pitchFamily="18" charset="0"/>
              <a:cs typeface="Times New Roman" pitchFamily="18" charset="0"/>
            </a:endParaRPr>
          </a:p>
          <a:p>
            <a:r>
              <a:rPr lang="en-US" sz="6200" b="1" dirty="0" smtClean="0"/>
              <a:t>2.Prashant Singh : </a:t>
            </a:r>
            <a:r>
              <a:rPr lang="en-US" sz="6200" dirty="0" smtClean="0">
                <a:latin typeface="Times New Roman" pitchFamily="18" charset="0"/>
                <a:cs typeface="Times New Roman" pitchFamily="18" charset="0"/>
              </a:rPr>
              <a:t>Did the basic web designing. Wrote the HTML and CSS code for the </a:t>
            </a:r>
            <a:r>
              <a:rPr lang="en-US" sz="6200" u="sng" dirty="0" smtClean="0">
                <a:latin typeface="Times New Roman" pitchFamily="18" charset="0"/>
                <a:cs typeface="Times New Roman" pitchFamily="18" charset="0"/>
              </a:rPr>
              <a:t>Homepage </a:t>
            </a:r>
            <a:r>
              <a:rPr lang="en-US" sz="6200" dirty="0" smtClean="0">
                <a:latin typeface="Times New Roman" pitchFamily="18" charset="0"/>
                <a:cs typeface="Times New Roman" pitchFamily="18" charset="0"/>
              </a:rPr>
              <a:t>of the website and designed the </a:t>
            </a:r>
            <a:r>
              <a:rPr lang="en-US" sz="6200" u="sng" dirty="0" smtClean="0">
                <a:latin typeface="Times New Roman" pitchFamily="18" charset="0"/>
                <a:cs typeface="Times New Roman" pitchFamily="18" charset="0"/>
              </a:rPr>
              <a:t>membership </a:t>
            </a:r>
            <a:r>
              <a:rPr lang="en-US" sz="6200" dirty="0" smtClean="0">
                <a:latin typeface="Times New Roman" pitchFamily="18" charset="0"/>
                <a:cs typeface="Times New Roman" pitchFamily="18" charset="0"/>
              </a:rPr>
              <a:t>page including </a:t>
            </a:r>
            <a:r>
              <a:rPr lang="en-US" sz="6200" u="sng" dirty="0" smtClean="0">
                <a:latin typeface="Times New Roman" pitchFamily="18" charset="0"/>
                <a:cs typeface="Times New Roman" pitchFamily="18" charset="0"/>
              </a:rPr>
              <a:t>login</a:t>
            </a:r>
            <a:r>
              <a:rPr lang="en-US" sz="6200" dirty="0" smtClean="0">
                <a:latin typeface="Times New Roman" pitchFamily="18" charset="0"/>
                <a:cs typeface="Times New Roman" pitchFamily="18" charset="0"/>
              </a:rPr>
              <a:t>. Helped completing one of the branches.</a:t>
            </a:r>
            <a:endParaRPr lang="en-IN" sz="6200" dirty="0" smtClean="0">
              <a:latin typeface="Times New Roman" pitchFamily="18" charset="0"/>
              <a:cs typeface="Times New Roman" pitchFamily="18" charset="0"/>
            </a:endParaRPr>
          </a:p>
          <a:p>
            <a:pPr>
              <a:buNone/>
            </a:pPr>
            <a:r>
              <a:rPr lang="en-US" sz="6200" dirty="0" smtClean="0">
                <a:latin typeface="Times New Roman" pitchFamily="18" charset="0"/>
                <a:cs typeface="Times New Roman" pitchFamily="18" charset="0"/>
              </a:rPr>
              <a:t> </a:t>
            </a:r>
            <a:endParaRPr lang="en-IN" sz="6200" dirty="0" smtClean="0">
              <a:latin typeface="Times New Roman" pitchFamily="18" charset="0"/>
              <a:cs typeface="Times New Roman" pitchFamily="18" charset="0"/>
            </a:endParaRPr>
          </a:p>
          <a:p>
            <a:r>
              <a:rPr lang="en-US" sz="6200" b="1" dirty="0" smtClean="0"/>
              <a:t>3.Shaik Arshad : </a:t>
            </a:r>
            <a:r>
              <a:rPr lang="en-US" sz="6200" dirty="0" smtClean="0">
                <a:latin typeface="Times New Roman" pitchFamily="18" charset="0"/>
                <a:cs typeface="Times New Roman" pitchFamily="18" charset="0"/>
              </a:rPr>
              <a:t>Completed </a:t>
            </a:r>
            <a:r>
              <a:rPr lang="en-US" sz="6200" u="sng" dirty="0" smtClean="0">
                <a:latin typeface="Times New Roman" pitchFamily="18" charset="0"/>
                <a:cs typeface="Times New Roman" pitchFamily="18" charset="0"/>
              </a:rPr>
              <a:t>feedback form</a:t>
            </a:r>
            <a:r>
              <a:rPr lang="en-US" sz="6200" dirty="0" smtClean="0">
                <a:latin typeface="Times New Roman" pitchFamily="18" charset="0"/>
                <a:cs typeface="Times New Roman" pitchFamily="18" charset="0"/>
              </a:rPr>
              <a:t> and three of the branches that includes, </a:t>
            </a:r>
            <a:r>
              <a:rPr lang="en-US" sz="6200" u="sng" dirty="0" err="1" smtClean="0">
                <a:latin typeface="Times New Roman" pitchFamily="18" charset="0"/>
                <a:cs typeface="Times New Roman" pitchFamily="18" charset="0"/>
              </a:rPr>
              <a:t>Himayath</a:t>
            </a:r>
            <a:r>
              <a:rPr lang="en-US" sz="6200" u="sng" dirty="0" smtClean="0">
                <a:latin typeface="Times New Roman" pitchFamily="18" charset="0"/>
                <a:cs typeface="Times New Roman" pitchFamily="18" charset="0"/>
              </a:rPr>
              <a:t> Nagar</a:t>
            </a:r>
            <a:r>
              <a:rPr lang="en-US" sz="6200" dirty="0" smtClean="0">
                <a:latin typeface="Times New Roman" pitchFamily="18" charset="0"/>
                <a:cs typeface="Times New Roman" pitchFamily="18" charset="0"/>
              </a:rPr>
              <a:t> , </a:t>
            </a:r>
            <a:r>
              <a:rPr lang="en-US" sz="6200" u="sng" dirty="0" err="1" smtClean="0">
                <a:latin typeface="Times New Roman" pitchFamily="18" charset="0"/>
                <a:cs typeface="Times New Roman" pitchFamily="18" charset="0"/>
              </a:rPr>
              <a:t>Abids</a:t>
            </a:r>
            <a:r>
              <a:rPr lang="en-US" sz="6200" dirty="0" smtClean="0">
                <a:latin typeface="Times New Roman" pitchFamily="18" charset="0"/>
                <a:cs typeface="Times New Roman" pitchFamily="18" charset="0"/>
              </a:rPr>
              <a:t> and </a:t>
            </a:r>
            <a:r>
              <a:rPr lang="en-US" sz="6200" u="sng" dirty="0" smtClean="0">
                <a:latin typeface="Times New Roman" pitchFamily="18" charset="0"/>
                <a:cs typeface="Times New Roman" pitchFamily="18" charset="0"/>
              </a:rPr>
              <a:t>Assembly branch</a:t>
            </a:r>
            <a:r>
              <a:rPr lang="en-US" sz="6200" dirty="0" smtClean="0">
                <a:latin typeface="Times New Roman" pitchFamily="18" charset="0"/>
                <a:cs typeface="Times New Roman" pitchFamily="18" charset="0"/>
              </a:rPr>
              <a:t>. Also helped writing the report and providing innovative ideas for implementing project.</a:t>
            </a:r>
            <a:endParaRPr lang="en-IN" sz="6200" dirty="0" smtClean="0">
              <a:latin typeface="Times New Roman" pitchFamily="18" charset="0"/>
              <a:cs typeface="Times New Roman" pitchFamily="18" charset="0"/>
            </a:endParaRPr>
          </a:p>
          <a:p>
            <a:pPr>
              <a:buNone/>
            </a:pPr>
            <a:r>
              <a:rPr lang="en-US" sz="6200" b="1" dirty="0" smtClean="0"/>
              <a:t> </a:t>
            </a:r>
            <a:endParaRPr lang="en-IN" sz="6200" dirty="0" smtClean="0"/>
          </a:p>
          <a:p>
            <a:r>
              <a:rPr lang="en-US" sz="6200" b="1" dirty="0" smtClean="0"/>
              <a:t> </a:t>
            </a:r>
            <a:r>
              <a:rPr lang="en-US" sz="6200" b="1" dirty="0" smtClean="0"/>
              <a:t>4.Aasritha : </a:t>
            </a:r>
            <a:r>
              <a:rPr lang="en-US" sz="6200" dirty="0" smtClean="0">
                <a:latin typeface="Times New Roman" pitchFamily="18" charset="0"/>
                <a:cs typeface="Times New Roman" pitchFamily="18" charset="0"/>
              </a:rPr>
              <a:t>Completed two branches including </a:t>
            </a:r>
            <a:r>
              <a:rPr lang="en-US" sz="6200" u="sng" dirty="0" smtClean="0">
                <a:latin typeface="Times New Roman" pitchFamily="18" charset="0"/>
                <a:cs typeface="Times New Roman" pitchFamily="18" charset="0"/>
              </a:rPr>
              <a:t>Film Nagar branch </a:t>
            </a:r>
            <a:r>
              <a:rPr lang="en-US" sz="6200" dirty="0" smtClean="0">
                <a:latin typeface="Times New Roman" pitchFamily="18" charset="0"/>
                <a:cs typeface="Times New Roman" pitchFamily="18" charset="0"/>
              </a:rPr>
              <a:t>and </a:t>
            </a:r>
            <a:r>
              <a:rPr lang="en-US" sz="6200" u="sng" dirty="0" err="1" smtClean="0">
                <a:latin typeface="Times New Roman" pitchFamily="18" charset="0"/>
                <a:cs typeface="Times New Roman" pitchFamily="18" charset="0"/>
              </a:rPr>
              <a:t>Attapur</a:t>
            </a:r>
            <a:r>
              <a:rPr lang="en-US" sz="6200" u="sng" dirty="0" smtClean="0">
                <a:latin typeface="Times New Roman" pitchFamily="18" charset="0"/>
                <a:cs typeface="Times New Roman" pitchFamily="18" charset="0"/>
              </a:rPr>
              <a:t> branch</a:t>
            </a:r>
            <a:r>
              <a:rPr lang="en-US" sz="6200" dirty="0" smtClean="0">
                <a:latin typeface="Times New Roman" pitchFamily="18" charset="0"/>
                <a:cs typeface="Times New Roman" pitchFamily="18" charset="0"/>
              </a:rPr>
              <a:t>. Helped arranging files systematically and also helped in linking the </a:t>
            </a:r>
            <a:r>
              <a:rPr lang="en-US" sz="6200" dirty="0" err="1" smtClean="0">
                <a:latin typeface="Times New Roman" pitchFamily="18" charset="0"/>
                <a:cs typeface="Times New Roman" pitchFamily="18" charset="0"/>
              </a:rPr>
              <a:t>css</a:t>
            </a:r>
            <a:r>
              <a:rPr lang="en-US" sz="6200" dirty="0" smtClean="0">
                <a:latin typeface="Times New Roman" pitchFamily="18" charset="0"/>
                <a:cs typeface="Times New Roman" pitchFamily="18" charset="0"/>
              </a:rPr>
              <a:t>, html and java script files. Also helped in creating the </a:t>
            </a:r>
            <a:r>
              <a:rPr lang="en-US" sz="6200" u="sng" dirty="0" smtClean="0">
                <a:latin typeface="Times New Roman" pitchFamily="18" charset="0"/>
                <a:cs typeface="Times New Roman" pitchFamily="18" charset="0"/>
              </a:rPr>
              <a:t>feedback</a:t>
            </a:r>
            <a:r>
              <a:rPr lang="en-US" sz="6200" dirty="0" smtClean="0">
                <a:latin typeface="Times New Roman" pitchFamily="18" charset="0"/>
                <a:cs typeface="Times New Roman" pitchFamily="18" charset="0"/>
              </a:rPr>
              <a:t> form and other designs.</a:t>
            </a:r>
            <a:endParaRPr lang="en-IN" sz="6200" dirty="0" smtClean="0">
              <a:latin typeface="Times New Roman" pitchFamily="18" charset="0"/>
              <a:cs typeface="Times New Roman" pitchFamily="18" charset="0"/>
            </a:endParaRPr>
          </a:p>
          <a:p>
            <a:endParaRPr lang="en-IN"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b="1" u="sng" dirty="0" smtClean="0"/>
              <a:t>Pictorial Flow chart of Website:</a:t>
            </a:r>
            <a:r>
              <a:rPr lang="en-IN" dirty="0" smtClean="0"/>
              <a:t> </a:t>
            </a:r>
            <a:endParaRPr lang="en-IN" dirty="0"/>
          </a:p>
        </p:txBody>
      </p:sp>
      <p:sp>
        <p:nvSpPr>
          <p:cNvPr id="1025" name="Rectangle 1"/>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51308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26"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51308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27" name="Rectangle 3"/>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51308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pic>
        <p:nvPicPr>
          <p:cNvPr id="13" name="Content Placeholder 12" descr="flow.PNG"/>
          <p:cNvPicPr>
            <a:picLocks noGrp="1" noChangeAspect="1"/>
          </p:cNvPicPr>
          <p:nvPr>
            <p:ph sz="quarter" idx="1"/>
          </p:nvPr>
        </p:nvPicPr>
        <p:blipFill>
          <a:blip r:embed="rId2"/>
          <a:stretch>
            <a:fillRect/>
          </a:stretch>
        </p:blipFill>
        <p:spPr>
          <a:xfrm>
            <a:off x="1500166" y="1857364"/>
            <a:ext cx="5821485" cy="4495800"/>
          </a:xfr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Home page</a:t>
            </a:r>
            <a:endParaRPr lang="en-IN" dirty="0"/>
          </a:p>
        </p:txBody>
      </p:sp>
      <p:pic>
        <p:nvPicPr>
          <p:cNvPr id="7" name="Content Placeholder 6" descr="homepage.PNG"/>
          <p:cNvPicPr>
            <a:picLocks noGrp="1" noChangeAspect="1"/>
          </p:cNvPicPr>
          <p:nvPr>
            <p:ph sz="quarter" idx="1"/>
          </p:nvPr>
        </p:nvPicPr>
        <p:blipFill>
          <a:blip r:embed="rId2"/>
          <a:stretch>
            <a:fillRect/>
          </a:stretch>
        </p:blipFill>
        <p:spPr>
          <a:xfrm>
            <a:off x="0" y="1785907"/>
            <a:ext cx="5463511" cy="3643357"/>
          </a:xfrm>
        </p:spPr>
      </p:pic>
      <p:sp>
        <p:nvSpPr>
          <p:cNvPr id="8" name="Text Placeholder 7"/>
          <p:cNvSpPr>
            <a:spLocks noGrp="1"/>
          </p:cNvSpPr>
          <p:nvPr>
            <p:ph sz="quarter" idx="2"/>
          </p:nvPr>
        </p:nvSpPr>
        <p:spPr>
          <a:xfrm>
            <a:off x="5429256" y="1714488"/>
            <a:ext cx="3886200" cy="4857784"/>
          </a:xfrm>
        </p:spPr>
        <p:txBody>
          <a:bodyPr>
            <a:normAutofit/>
          </a:bodyPr>
          <a:lstStyle/>
          <a:p>
            <a:pPr>
              <a:buNone/>
            </a:pPr>
            <a:r>
              <a:rPr lang="en-US" b="1" dirty="0" smtClean="0"/>
              <a:t> </a:t>
            </a:r>
            <a:endParaRPr lang="en-IN" dirty="0" smtClean="0"/>
          </a:p>
          <a:p>
            <a:pPr lvl="0"/>
            <a:r>
              <a:rPr lang="en-US" sz="1800" dirty="0" smtClean="0"/>
              <a:t>It has navigation bar that links to all other web pages that includes </a:t>
            </a:r>
            <a:endParaRPr lang="en-IN" sz="1800" dirty="0" smtClean="0"/>
          </a:p>
          <a:p>
            <a:pPr lvl="1"/>
            <a:r>
              <a:rPr lang="en-US" sz="1600" dirty="0" smtClean="0"/>
              <a:t>Branches</a:t>
            </a:r>
            <a:endParaRPr lang="en-IN" sz="1600" dirty="0" smtClean="0"/>
          </a:p>
          <a:p>
            <a:pPr lvl="1"/>
            <a:r>
              <a:rPr lang="en-US" sz="1600" dirty="0" smtClean="0"/>
              <a:t>About</a:t>
            </a:r>
            <a:endParaRPr lang="en-IN" sz="1600" dirty="0" smtClean="0"/>
          </a:p>
          <a:p>
            <a:pPr lvl="1"/>
            <a:r>
              <a:rPr lang="en-US" sz="1600" dirty="0" smtClean="0"/>
              <a:t>Contact</a:t>
            </a:r>
            <a:endParaRPr lang="en-IN" sz="1600" dirty="0" smtClean="0"/>
          </a:p>
          <a:p>
            <a:pPr lvl="1"/>
            <a:r>
              <a:rPr lang="en-US" sz="1600" dirty="0" smtClean="0"/>
              <a:t>Membership</a:t>
            </a:r>
            <a:endParaRPr lang="en-IN" sz="1600" dirty="0" smtClean="0"/>
          </a:p>
          <a:p>
            <a:pPr>
              <a:buNone/>
            </a:pPr>
            <a:r>
              <a:rPr lang="en-US" sz="1800" dirty="0" smtClean="0"/>
              <a:t> </a:t>
            </a:r>
            <a:endParaRPr lang="en-IN" sz="1800" dirty="0" smtClean="0"/>
          </a:p>
          <a:p>
            <a:pPr lvl="0"/>
            <a:r>
              <a:rPr lang="en-US" sz="1800" dirty="0" smtClean="0"/>
              <a:t>It also links to Facebook, Instagram and feedback form through buttons fixed at right side.</a:t>
            </a:r>
            <a:endParaRPr lang="en-IN" sz="1800" dirty="0" smtClean="0"/>
          </a:p>
          <a:p>
            <a:endParaRPr lang="en-IN"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Membership page</a:t>
            </a:r>
            <a:endParaRPr lang="en-IN" dirty="0"/>
          </a:p>
        </p:txBody>
      </p:sp>
      <p:pic>
        <p:nvPicPr>
          <p:cNvPr id="6" name="Content Placeholder 5" descr="C:\Users\ACER\Desktop\HTML\New folder (3)\membership.png"/>
          <p:cNvPicPr>
            <a:picLocks noGrp="1"/>
          </p:cNvPicPr>
          <p:nvPr>
            <p:ph sz="quarter" idx="1"/>
          </p:nvPr>
        </p:nvPicPr>
        <p:blipFill>
          <a:blip r:embed="rId2" cstate="print"/>
          <a:srcRect/>
          <a:stretch>
            <a:fillRect/>
          </a:stretch>
        </p:blipFill>
        <p:spPr>
          <a:xfrm>
            <a:off x="1071538" y="1785926"/>
            <a:ext cx="7572428" cy="3714776"/>
          </a:xfrm>
          <a:prstGeom prst="rect">
            <a:avLst/>
          </a:prstGeom>
          <a:noFill/>
          <a:ln w="9525">
            <a:noFill/>
            <a:miter lim="800000"/>
            <a:headEnd/>
            <a:tailEnd/>
          </a:ln>
        </p:spPr>
      </p:pic>
      <p:sp>
        <p:nvSpPr>
          <p:cNvPr id="4" name="TextBox 3"/>
          <p:cNvSpPr txBox="1"/>
          <p:nvPr/>
        </p:nvSpPr>
        <p:spPr>
          <a:xfrm>
            <a:off x="928662" y="5643578"/>
            <a:ext cx="7643866" cy="646331"/>
          </a:xfrm>
          <a:prstGeom prst="rect">
            <a:avLst/>
          </a:prstGeom>
          <a:noFill/>
        </p:spPr>
        <p:txBody>
          <a:bodyPr wrap="square" rtlCol="0">
            <a:spAutoFit/>
          </a:bodyPr>
          <a:lstStyle/>
          <a:p>
            <a:r>
              <a:rPr lang="en-US" dirty="0" smtClean="0"/>
              <a:t>This is the membership form. In this personal details are filled up and payment mode is selected. This also uses JavaScript validation.</a:t>
            </a:r>
            <a:endParaRPr lang="en-IN"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Login page</a:t>
            </a:r>
            <a:endParaRPr lang="en-IN" dirty="0"/>
          </a:p>
        </p:txBody>
      </p:sp>
      <p:pic>
        <p:nvPicPr>
          <p:cNvPr id="5" name="Content Placeholder 4" descr="C:\Users\ACER\Desktop\HTML\New folder (3)\login.png"/>
          <p:cNvPicPr>
            <a:picLocks noGrp="1"/>
          </p:cNvPicPr>
          <p:nvPr>
            <p:ph sz="quarter" idx="1"/>
          </p:nvPr>
        </p:nvPicPr>
        <p:blipFill>
          <a:blip r:embed="rId2" cstate="print"/>
          <a:stretch>
            <a:fillRect/>
          </a:stretch>
        </p:blipFill>
        <p:spPr>
          <a:xfrm>
            <a:off x="642910" y="1857364"/>
            <a:ext cx="8001055" cy="3429024"/>
          </a:xfrm>
          <a:prstGeom prst="rect">
            <a:avLst/>
          </a:prstGeom>
          <a:noFill/>
          <a:ln w="9525">
            <a:noFill/>
            <a:miter lim="800000"/>
            <a:headEnd/>
            <a:tailEnd/>
          </a:ln>
        </p:spPr>
      </p:pic>
      <p:sp>
        <p:nvSpPr>
          <p:cNvPr id="4" name="TextBox 3"/>
          <p:cNvSpPr txBox="1"/>
          <p:nvPr/>
        </p:nvSpPr>
        <p:spPr>
          <a:xfrm>
            <a:off x="642910" y="5500702"/>
            <a:ext cx="8001056" cy="646331"/>
          </a:xfrm>
          <a:prstGeom prst="rect">
            <a:avLst/>
          </a:prstGeom>
          <a:noFill/>
        </p:spPr>
        <p:txBody>
          <a:bodyPr wrap="square" rtlCol="0">
            <a:spAutoFit/>
          </a:bodyPr>
          <a:lstStyle/>
          <a:p>
            <a:r>
              <a:rPr lang="en-US" dirty="0" smtClean="0"/>
              <a:t>This is the login form that can be accessed by clicking ‘Already a member’ link on home page, it also uses JavaScript validation.</a:t>
            </a:r>
            <a:endParaRPr lang="en-IN"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Branches</a:t>
            </a:r>
            <a:endParaRPr lang="en-IN" dirty="0"/>
          </a:p>
        </p:txBody>
      </p:sp>
      <p:pic>
        <p:nvPicPr>
          <p:cNvPr id="7" name="Content Placeholder 6" descr="C:\Users\ACER\Desktop\HTML\New folder (3)\branch.png"/>
          <p:cNvPicPr>
            <a:picLocks noGrp="1"/>
          </p:cNvPicPr>
          <p:nvPr>
            <p:ph sz="quarter" idx="1"/>
          </p:nvPr>
        </p:nvPicPr>
        <p:blipFill>
          <a:blip r:embed="rId2" cstate="print"/>
          <a:srcRect/>
          <a:stretch>
            <a:fillRect/>
          </a:stretch>
        </p:blipFill>
        <p:spPr>
          <a:xfrm>
            <a:off x="785786" y="1785926"/>
            <a:ext cx="7286675" cy="435771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Median</Template>
  <TotalTime>519</TotalTime>
  <Words>450</Words>
  <Application>Microsoft Office PowerPoint</Application>
  <PresentationFormat>On-screen Show (4:3)</PresentationFormat>
  <Paragraphs>87</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Median</vt:lpstr>
      <vt:lpstr> </vt:lpstr>
      <vt:lpstr>Introduction</vt:lpstr>
      <vt:lpstr>Background &amp; Objective</vt:lpstr>
      <vt:lpstr>Work Division Among Students</vt:lpstr>
      <vt:lpstr>Pictorial Flow chart of Website: </vt:lpstr>
      <vt:lpstr>Home page</vt:lpstr>
      <vt:lpstr>Membership page</vt:lpstr>
      <vt:lpstr>Login page</vt:lpstr>
      <vt:lpstr>Branches</vt:lpstr>
      <vt:lpstr>Slide 10</vt:lpstr>
      <vt:lpstr>We have also provided a location link using Google maps that redirects to the location, alongside the address.</vt:lpstr>
      <vt:lpstr>Feedback </vt:lpstr>
      <vt:lpstr>CONTACT </vt:lpstr>
      <vt:lpstr>ABOUT </vt:lpstr>
      <vt:lpstr>Rate Card</vt:lpstr>
      <vt:lpstr>OPEN SUGGESTION BOX</vt:lpstr>
      <vt:lpstr>S.W.O.T. Analysis </vt:lpstr>
      <vt:lpstr>Slide 18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Alexander Salons.</dc:title>
  <dc:creator>ACER</dc:creator>
  <cp:lastModifiedBy>ACER</cp:lastModifiedBy>
  <cp:revision>16</cp:revision>
  <dcterms:created xsi:type="dcterms:W3CDTF">2018-04-29T10:38:10Z</dcterms:created>
  <dcterms:modified xsi:type="dcterms:W3CDTF">2018-04-30T04:28:33Z</dcterms:modified>
</cp:coreProperties>
</file>

<file path=docProps/thumbnail.jpeg>
</file>